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sldIdLst>
    <p:sldId id="256" r:id="rId2"/>
    <p:sldId id="257" r:id="rId3"/>
    <p:sldId id="258" r:id="rId4"/>
    <p:sldId id="260" r:id="rId5"/>
    <p:sldId id="262" r:id="rId6"/>
    <p:sldId id="259" r:id="rId7"/>
    <p:sldId id="261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802EF-C0B6-4DFE-823F-50B947BD1B66}" type="datetimeFigureOut">
              <a:rPr lang="en-IN" smtClean="0"/>
              <a:t>10-02-2022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35A8C3C8-2280-44DA-958F-B1F662C4CC3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144473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802EF-C0B6-4DFE-823F-50B947BD1B66}" type="datetimeFigureOut">
              <a:rPr lang="en-IN" smtClean="0"/>
              <a:t>10-02-2022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35A8C3C8-2280-44DA-958F-B1F662C4CC3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133094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802EF-C0B6-4DFE-823F-50B947BD1B66}" type="datetimeFigureOut">
              <a:rPr lang="en-IN" smtClean="0"/>
              <a:t>10-02-2022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35A8C3C8-2280-44DA-958F-B1F662C4CC38}" type="slidenum">
              <a:rPr lang="en-IN" smtClean="0"/>
              <a:t>‹#›</a:t>
            </a:fld>
            <a:endParaRPr lang="en-IN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478583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802EF-C0B6-4DFE-823F-50B947BD1B66}" type="datetimeFigureOut">
              <a:rPr lang="en-IN" smtClean="0"/>
              <a:t>10-02-2022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35A8C3C8-2280-44DA-958F-B1F662C4CC3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674036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802EF-C0B6-4DFE-823F-50B947BD1B66}" type="datetimeFigureOut">
              <a:rPr lang="en-IN" smtClean="0"/>
              <a:t>10-02-2022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35A8C3C8-2280-44DA-958F-B1F662C4CC38}" type="slidenum">
              <a:rPr lang="en-IN" smtClean="0"/>
              <a:t>‹#›</a:t>
            </a:fld>
            <a:endParaRPr lang="en-IN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841596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802EF-C0B6-4DFE-823F-50B947BD1B66}" type="datetimeFigureOut">
              <a:rPr lang="en-IN" smtClean="0"/>
              <a:t>10-02-2022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35A8C3C8-2280-44DA-958F-B1F662C4CC3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903001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802EF-C0B6-4DFE-823F-50B947BD1B66}" type="datetimeFigureOut">
              <a:rPr lang="en-IN" smtClean="0"/>
              <a:t>10-02-2022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8C3C8-2280-44DA-958F-B1F662C4CC3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284660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802EF-C0B6-4DFE-823F-50B947BD1B66}" type="datetimeFigureOut">
              <a:rPr lang="en-IN" smtClean="0"/>
              <a:t>10-02-2022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8C3C8-2280-44DA-958F-B1F662C4CC3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715347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802EF-C0B6-4DFE-823F-50B947BD1B66}" type="datetimeFigureOut">
              <a:rPr lang="en-IN" smtClean="0"/>
              <a:t>10-02-2022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8C3C8-2280-44DA-958F-B1F662C4CC3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025937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802EF-C0B6-4DFE-823F-50B947BD1B66}" type="datetimeFigureOut">
              <a:rPr lang="en-IN" smtClean="0"/>
              <a:t>10-02-2022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35A8C3C8-2280-44DA-958F-B1F662C4CC3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196877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802EF-C0B6-4DFE-823F-50B947BD1B66}" type="datetimeFigureOut">
              <a:rPr lang="en-IN" smtClean="0"/>
              <a:t>10-02-2022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35A8C3C8-2280-44DA-958F-B1F662C4CC3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641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802EF-C0B6-4DFE-823F-50B947BD1B66}" type="datetimeFigureOut">
              <a:rPr lang="en-IN" smtClean="0"/>
              <a:t>10-02-2022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35A8C3C8-2280-44DA-958F-B1F662C4CC3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404581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802EF-C0B6-4DFE-823F-50B947BD1B66}" type="datetimeFigureOut">
              <a:rPr lang="en-IN" smtClean="0"/>
              <a:t>10-02-2022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8C3C8-2280-44DA-958F-B1F662C4CC3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027500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802EF-C0B6-4DFE-823F-50B947BD1B66}" type="datetimeFigureOut">
              <a:rPr lang="en-IN" smtClean="0"/>
              <a:t>10-02-2022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8C3C8-2280-44DA-958F-B1F662C4CC3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939736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802EF-C0B6-4DFE-823F-50B947BD1B66}" type="datetimeFigureOut">
              <a:rPr lang="en-IN" smtClean="0"/>
              <a:t>10-02-2022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8C3C8-2280-44DA-958F-B1F662C4CC3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851711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802EF-C0B6-4DFE-823F-50B947BD1B66}" type="datetimeFigureOut">
              <a:rPr lang="en-IN" smtClean="0"/>
              <a:t>10-02-2022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35A8C3C8-2280-44DA-958F-B1F662C4CC3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22068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9802EF-C0B6-4DFE-823F-50B947BD1B66}" type="datetimeFigureOut">
              <a:rPr lang="en-IN" smtClean="0"/>
              <a:t>10-02-2022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35A8C3C8-2280-44DA-958F-B1F662C4CC3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299159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  <p:sldLayoutId id="2147483720" r:id="rId12"/>
    <p:sldLayoutId id="2147483721" r:id="rId13"/>
    <p:sldLayoutId id="2147483722" r:id="rId14"/>
    <p:sldLayoutId id="2147483723" r:id="rId15"/>
    <p:sldLayoutId id="2147483724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BE3FDE-62B8-400D-9D53-0FD3934620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26535" y="1021702"/>
            <a:ext cx="8915399" cy="2262781"/>
          </a:xfrm>
        </p:spPr>
        <p:txBody>
          <a:bodyPr/>
          <a:lstStyle/>
          <a:p>
            <a:r>
              <a:rPr lang="en-US" dirty="0"/>
              <a:t>ANTI-AMOEBIC DRUGS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C85EF1-E39A-4473-8D55-D918984C96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43200" y="3884128"/>
            <a:ext cx="9448800" cy="2330060"/>
          </a:xfrm>
        </p:spPr>
        <p:txBody>
          <a:bodyPr>
            <a:normAutofit/>
          </a:bodyPr>
          <a:lstStyle/>
          <a:p>
            <a:r>
              <a:rPr lang="en-US" dirty="0"/>
              <a:t>BY</a:t>
            </a:r>
          </a:p>
          <a:p>
            <a:r>
              <a:rPr lang="en-US" dirty="0"/>
              <a:t>DR.G.AARTHIPRIYANKA</a:t>
            </a:r>
          </a:p>
          <a:p>
            <a:r>
              <a:rPr lang="en-US" dirty="0"/>
              <a:t>POST GRADUATE</a:t>
            </a:r>
          </a:p>
          <a:p>
            <a:r>
              <a:rPr lang="en-US" dirty="0"/>
              <a:t>DEPARTMENT OF PHARMACOLOGY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907656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75EF95C-6511-4181-8BE1-C5CB8ABA2B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2106" y="345234"/>
            <a:ext cx="9153331" cy="5122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4362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EEDA9FF-CA14-428B-B649-075E69B2E5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7379" y="494522"/>
            <a:ext cx="9283959" cy="5868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9648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350D5CA-C2DC-4249-89BE-5253848D8D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1314" y="111967"/>
            <a:ext cx="9293290" cy="6494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8492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768D5C6-A42D-416A-9BB0-9454A86860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461" y="503853"/>
            <a:ext cx="9171992" cy="5850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0240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7CF3062-114F-49A5-B0C1-EF1081A57C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3613" y="290803"/>
            <a:ext cx="9247220" cy="5718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1710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A52F97-A5E7-44EA-B646-CC50FB9015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1839" y="475861"/>
            <a:ext cx="9808321" cy="4049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5522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2A7F870-6259-4C12-91B6-DAF8F3904E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8050" y="1323975"/>
            <a:ext cx="5295900" cy="42100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BAA793D-FFC9-40EC-AF6D-1D9549B029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8130" y="485192"/>
            <a:ext cx="9321282" cy="5887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8547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F454943-33AD-4613-8F2E-A543812CCE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7294" y="338137"/>
            <a:ext cx="9343539" cy="5288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6145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67B148A-286F-474F-A75A-C54DE7572D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656" y="223642"/>
            <a:ext cx="9130491" cy="5393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2979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91CBD16-0717-426C-A7B0-7CFBAE6AD1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5027" y="195942"/>
            <a:ext cx="9848948" cy="5246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7107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1B9E26-D68B-427F-84E5-78D321AC45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AMOEBIASIS</a:t>
            </a:r>
            <a:endParaRPr lang="en-IN" dirty="0"/>
          </a:p>
        </p:txBody>
      </p:sp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D2479B8A-3037-4765-ADF5-FDBD50CC4E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18"/>
          <a:stretch/>
        </p:blipFill>
        <p:spPr bwMode="auto">
          <a:xfrm>
            <a:off x="3713972" y="2057400"/>
            <a:ext cx="8266533" cy="4585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67201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48D5E20-68DF-4FCA-A4C5-F70F9BF8B2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678" y="289249"/>
            <a:ext cx="10685546" cy="5215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4326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E32B08A-247C-4BB8-9018-46CC5229C3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1719" y="942392"/>
            <a:ext cx="9412255" cy="3890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8450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25E6A11-F20D-4522-AAF9-64FF8045B0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9829" y="423279"/>
            <a:ext cx="9725608" cy="4997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5429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B373C4C-8B6B-4A8F-A5C4-163087BD22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4268" y="653143"/>
            <a:ext cx="8307355" cy="4180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1699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A5ACC56-83C4-4D93-B158-A2F0EFDCD4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921" y="32899"/>
            <a:ext cx="9379696" cy="6792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8823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C3E3ACD-64A1-4A59-BEAD-02BC01F4B4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1015" y="1020147"/>
            <a:ext cx="8735883" cy="499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4530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7263330-CE42-42B3-BC9C-483535BA0E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759"/>
          <a:stretch/>
        </p:blipFill>
        <p:spPr>
          <a:xfrm>
            <a:off x="2232931" y="447869"/>
            <a:ext cx="9187737" cy="5206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3951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79D3C73-E389-4258-891A-80CF0B0DA9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4578" y="318699"/>
            <a:ext cx="9447634" cy="5382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9479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23C0F9-1D2B-4CF0-BCD7-176623D814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1531" y="252704"/>
            <a:ext cx="8913359" cy="5382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3909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4296D84-8C24-4209-ADAD-C4418BF465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208" y="90973"/>
            <a:ext cx="11142305" cy="6543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9863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ABE63C07-4ED5-4672-9F1F-98850F56AF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6278" y="51318"/>
            <a:ext cx="6195526" cy="6755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1406073-127A-4ABE-8B49-1A72FFEA2767}"/>
              </a:ext>
            </a:extLst>
          </p:cNvPr>
          <p:cNvSpPr txBox="1"/>
          <p:nvPr/>
        </p:nvSpPr>
        <p:spPr>
          <a:xfrm>
            <a:off x="783772" y="2397968"/>
            <a:ext cx="374157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LIFE CYCLE OF AMOEBA</a:t>
            </a:r>
            <a:endParaRPr lang="en-IN" sz="4800" dirty="0"/>
          </a:p>
        </p:txBody>
      </p:sp>
    </p:spTree>
    <p:extLst>
      <p:ext uri="{BB962C8B-B14F-4D97-AF65-F5344CB8AC3E}">
        <p14:creationId xmlns:p14="http://schemas.microsoft.com/office/powerpoint/2010/main" val="5998525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92DA27F-B338-4B04-B0BC-3227A9D62C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9623" y="402674"/>
            <a:ext cx="9050499" cy="511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4914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BDD8D4A-E6F1-4486-AB92-50B62DC9A8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1070" y="361657"/>
            <a:ext cx="9077714" cy="5162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767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F51BA1C-F3E4-49FD-B104-39FF9AA4A1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6730" y="723899"/>
            <a:ext cx="8836576" cy="5266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4216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48D1FAF-7041-4E65-A765-DEAAC26E72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7181" y="248913"/>
            <a:ext cx="8777871" cy="4864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3493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A1BBE1B-CE75-4057-A676-3F5D55CE99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8138" y="422112"/>
            <a:ext cx="8749976" cy="4970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8072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1D1030C-5D7A-4800-83E0-61E1DE1BDD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8722" y="373225"/>
            <a:ext cx="9910568" cy="5919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93261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0C07B34-EEA9-4BE0-8962-2EE4E7C7F4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2506" y="268741"/>
            <a:ext cx="8928327" cy="5945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9828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6C292A1-D821-46BB-843C-E889914DC6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6040" y="349219"/>
            <a:ext cx="9199983" cy="1773496"/>
          </a:xfrm>
          <a:prstGeom prst="rect">
            <a:avLst/>
          </a:prstGeom>
        </p:spPr>
      </p:pic>
      <p:pic>
        <p:nvPicPr>
          <p:cNvPr id="7170" name="Picture 2" descr="See the source image">
            <a:extLst>
              <a:ext uri="{FF2B5EF4-FFF2-40B4-BE49-F238E27FC236}">
                <a16:creationId xmlns:a16="http://schemas.microsoft.com/office/drawing/2014/main" id="{EA8B2135-E900-4AF3-AB74-78210C2E47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9677" y="2122715"/>
            <a:ext cx="7531358" cy="4604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34051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See the source image">
            <a:extLst>
              <a:ext uri="{FF2B5EF4-FFF2-40B4-BE49-F238E27FC236}">
                <a16:creationId xmlns:a16="http://schemas.microsoft.com/office/drawing/2014/main" id="{5886D09B-6E74-4D6B-A860-D61F948933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0808" y="1259633"/>
            <a:ext cx="9815803" cy="4432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See the source image">
            <a:extLst>
              <a:ext uri="{FF2B5EF4-FFF2-40B4-BE49-F238E27FC236}">
                <a16:creationId xmlns:a16="http://schemas.microsoft.com/office/drawing/2014/main" id="{6AD6B156-A7D5-4C58-81F6-DC42FF85CE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556" r="335" b="7687"/>
          <a:stretch/>
        </p:blipFill>
        <p:spPr bwMode="auto">
          <a:xfrm>
            <a:off x="1818628" y="3680927"/>
            <a:ext cx="1708344" cy="1609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410A4B1-C9FC-423C-AE48-C1EDB1FF96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9944" y="842384"/>
            <a:ext cx="1918995" cy="1686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0990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8D26F0F-8D5D-4427-BDD7-8372330285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56" t="501" r="1186" b="-501"/>
          <a:stretch/>
        </p:blipFill>
        <p:spPr>
          <a:xfrm>
            <a:off x="1598645" y="387220"/>
            <a:ext cx="10307216" cy="6475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8468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See the source image">
            <a:extLst>
              <a:ext uri="{FF2B5EF4-FFF2-40B4-BE49-F238E27FC236}">
                <a16:creationId xmlns:a16="http://schemas.microsoft.com/office/drawing/2014/main" id="{8A4FD16E-8208-48BC-BF46-144181CA6B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997"/>
          <a:stretch/>
        </p:blipFill>
        <p:spPr bwMode="auto">
          <a:xfrm>
            <a:off x="3057524" y="1"/>
            <a:ext cx="91344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73583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2D1796-CA62-4099-9C85-2653209A60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5249" y="410547"/>
            <a:ext cx="9423918" cy="6092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4078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6302717-3C65-4FF9-B1D9-81C38C28E6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6163" y="186612"/>
            <a:ext cx="9974425" cy="6270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3917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45F0A2D-EBE7-4013-BADB-D72EC7DD7A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1355" y="139960"/>
            <a:ext cx="9647853" cy="6475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151818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118</TotalTime>
  <Words>18</Words>
  <Application>Microsoft Office PowerPoint</Application>
  <PresentationFormat>Widescreen</PresentationFormat>
  <Paragraphs>7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1" baseType="lpstr">
      <vt:lpstr>Arial</vt:lpstr>
      <vt:lpstr>Century Gothic</vt:lpstr>
      <vt:lpstr>Wingdings 3</vt:lpstr>
      <vt:lpstr>Wisp</vt:lpstr>
      <vt:lpstr>ANTI-AMOEBIC DRUGS</vt:lpstr>
      <vt:lpstr>AMOEBIASIS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ANTI-AMEOBIC DRUGS</dc:title>
  <dc:creator>Aravinth Rajendran</dc:creator>
  <cp:lastModifiedBy>Aravinth Rajendran</cp:lastModifiedBy>
  <cp:revision>47</cp:revision>
  <dcterms:created xsi:type="dcterms:W3CDTF">2022-02-10T14:13:21Z</dcterms:created>
  <dcterms:modified xsi:type="dcterms:W3CDTF">2022-02-10T16:14:44Z</dcterms:modified>
</cp:coreProperties>
</file>